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177BA-8977-5A77-7A5D-A528E9EC3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35776-472F-4CE8-B1E4-BBD052BA9E6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B4E313-AE6F-9D49-31AC-B22D7B09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E6DACA-FFD0-09EF-8E41-4BAF7E987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8EA5-EB53-4D39-B031-56F08D56C8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125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E34163-BAC6-7DC4-453C-8BB2AF73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8B0F-D998-4E00-BAF6-565A634C8A20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65A85-BA1C-DF67-D582-91E81F53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F2444-4514-8CEE-2F31-E2D2F93FB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FB4E2-A0D3-4816-82AE-4EBBFA54F2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1013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AA084-DCF1-DC0F-57A5-8EDA9C175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1A83-7223-458B-ADCC-96AE1B0437A3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7CDBB-6782-8E6C-FBAE-2735029B7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81AA3-ED55-E4A4-C200-EC870B218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D3883-EFE5-4386-AEC0-057BF7D47CD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009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C5FB4-9EDC-2C99-9116-53F99E80F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EE465-7643-406B-BF2B-F37A2520F1B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BA136-D90E-C0B6-3072-4CFBCE73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2A5A5-A02B-6E11-A417-DF80F038B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6C75D-D113-488B-801F-CD94D8B892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426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BD9AA-7B61-C141-5DC8-FB2DF01A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2100B-2ED8-47CA-8ABD-FEF1DA6F116B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8E86D-9DB7-9A91-DFD1-C1B8B287D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AC990-C62D-EB55-F3D0-9EE1C064A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A09B8-251D-4067-ADD7-FBF8E592CA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187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73D9C6-29C7-2171-CEAD-B9AAC3BB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63514-F633-494E-BBA9-BBBD17EFE947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9EB6C3-C08B-773F-DFB8-32F97F86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F34171-016F-2BAA-86E3-BDBA7478A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0123-1E6C-4A29-BCCB-367B5A8D9B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3511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0AA007-EC45-904E-20B0-8659DD386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6695-A082-428F-BC0C-7F88C7A0AE8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A7B2F3-7F1B-4BBF-5B9D-AD1BE5D0C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26DE771-1A71-79CA-9EC9-54078A33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5A765-7460-40FB-804F-C85EF216D8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5114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6FE6A4-7B26-8BF6-E40C-E794C30DD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6B972-7611-453D-9FDC-94FDE08413D4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83BFBB8-5850-D9E2-F0F4-423284C8D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36870E-38D3-027E-5EC8-EC84C4F1A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76E52-8A11-4241-8350-D191060B06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605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947A2E4-0F75-03B9-F855-B3FB8C0FD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4F8C8-E8B9-4C39-A89C-09169F4D60E8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EB06B1-36AE-68B0-9F3C-1B1A92EF7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00FE6F-AAD5-FC24-0712-59FA07584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5D9D8-61A8-4B78-94E7-9C6740DD00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6175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B8D82F-64AA-FA34-C794-C4C02E4A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9752-1B5C-4DAD-B437-42864B820B0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6E8E8F-90D0-4577-6828-99A5C9A54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F4AB14-AEDC-453F-6275-8BEBCDB9C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A8DBC-84DA-410D-A292-75ED25EE61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0093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B32CAF-A2C9-FF1F-526D-21140E66E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D7F2B-24E8-4F5B-A350-F49BDFE9A45F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B50835-237A-0D0E-3571-7F1FDB44A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F9B82A-CBCF-C549-8F1D-F3E4942DC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AFC0-F463-4898-AE3C-22F3EAE99C1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1802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45011C4-0DEF-BB94-F990-480C1319499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64516BE-1D78-9BBF-913A-01F77D8BD2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F6161-B557-0171-F882-2112EFF4E2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041419-1B92-487B-82DF-1E81E1560C01}" type="datetimeFigureOut">
              <a:rPr lang="en-AU"/>
              <a:pPr>
                <a:defRPr/>
              </a:pPr>
              <a:t>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B23B1-E844-DA4A-2031-D312BDB39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7ECF5-CC20-2056-A252-F5A559AF5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225C82-F18A-44F8-8A57-433D64B9F1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2540B52-34AF-49E0-0B39-530F38B0F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7350" y="692150"/>
            <a:ext cx="6729413" cy="482441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the bleak midwinter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Frosty wind made moan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Earth stood hard as iron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Water like a stone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Snow had fallen snow on snow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Snow on snow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the bleak midwinter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Long ago</a:t>
            </a:r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7FE8CBA-DBF5-F1EC-6687-9CCD5DC74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2313" y="692150"/>
            <a:ext cx="8640762" cy="532923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220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Our God heav'n cannot hold Him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Nor earth sustain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Heav'n and earth shall flee away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When He comes to reign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the bleak midwinter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 stable place sufficed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 Lord God Almighty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Jesus Christ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F2DCCBEA-156E-A672-1AF7-1059C8228E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4825" y="836613"/>
            <a:ext cx="8929688" cy="56165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2000">
                <a:solidFill>
                  <a:schemeClr val="bg1"/>
                </a:solidFill>
              </a:rPr>
              <a:t>Verse 3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Angels and archangels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May have gathered there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Cherubim and seraphim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Thronged the air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But His mother only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her maiden bliss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Worshipped the Beloved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With a kiss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0006025E-AEAE-DFFE-1315-C6912A5C20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7850" y="549275"/>
            <a:ext cx="9288463" cy="50895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What can I give Him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Poor as I am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If I were a shepherd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 would bring a lamb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If I were a wise man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I would do my part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Yet what can I give Him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 dirty="0">
                <a:solidFill>
                  <a:schemeClr val="bg1"/>
                </a:solidFill>
              </a:rPr>
              <a:t>Give my heart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E4FDE5-D1DA-8623-952C-34CC24ED4F32}"/>
              </a:ext>
            </a:extLst>
          </p:cNvPr>
          <p:cNvSpPr/>
          <p:nvPr/>
        </p:nvSpPr>
        <p:spPr>
          <a:xfrm>
            <a:off x="144463" y="5818188"/>
            <a:ext cx="5951537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294736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Christina Georgina Rossetti | Gustav Theodore Holst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180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Bleak Midwinter</dc:title>
  <dc:creator>ITS</dc:creator>
  <cp:lastModifiedBy>Narelle Wheaton</cp:lastModifiedBy>
  <cp:revision>3</cp:revision>
  <dcterms:created xsi:type="dcterms:W3CDTF">2015-12-30T07:37:52Z</dcterms:created>
  <dcterms:modified xsi:type="dcterms:W3CDTF">2023-06-06T07:29:15Z</dcterms:modified>
</cp:coreProperties>
</file>